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81" r:id="rId5"/>
    <p:sldId id="280" r:id="rId6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>
      <p:cViewPr varScale="1">
        <p:scale>
          <a:sx n="48" d="100"/>
          <a:sy n="48" d="100"/>
        </p:scale>
        <p:origin x="77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AD637-68FD-4489-9D55-BB5E7C245CD7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6DBE5-6D2C-4A23-A773-37DD2323D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2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3734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5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69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052A-63B3-4C7A-A74E-7D97A29A0E4E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1" i="0">
                <a:solidFill>
                  <a:srgbClr val="42210B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7EF6-B94F-4512-9C58-7E342C55724C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46520" y="1727612"/>
            <a:ext cx="18202275" cy="8754110"/>
          </a:xfrm>
          <a:custGeom>
            <a:avLst/>
            <a:gdLst/>
            <a:ahLst/>
            <a:cxnLst/>
            <a:rect l="l" t="t" r="r" b="b"/>
            <a:pathLst>
              <a:path w="18202275" h="8754110">
                <a:moveTo>
                  <a:pt x="18201822" y="8753660"/>
                </a:moveTo>
                <a:lnTo>
                  <a:pt x="0" y="8753660"/>
                </a:lnTo>
                <a:lnTo>
                  <a:pt x="0" y="0"/>
                </a:lnTo>
                <a:lnTo>
                  <a:pt x="18201822" y="0"/>
                </a:lnTo>
                <a:lnTo>
                  <a:pt x="18201822" y="8753660"/>
                </a:lnTo>
                <a:close/>
              </a:path>
            </a:pathLst>
          </a:custGeom>
          <a:solidFill>
            <a:srgbClr val="4221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1" i="0">
                <a:solidFill>
                  <a:srgbClr val="42210B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69953" y="3529523"/>
            <a:ext cx="4368165" cy="6504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E49367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3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C9BE-C172-4F75-9F64-70D520D7C21D}" type="datetime1">
              <a:rPr lang="en-US" smtClean="0"/>
              <a:t>2/13/2024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1" i="0">
                <a:solidFill>
                  <a:srgbClr val="42210B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8757-EA7A-4743-A8F2-3F55C77A5702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08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830811" y="6694965"/>
            <a:ext cx="4773930" cy="0"/>
          </a:xfrm>
          <a:custGeom>
            <a:avLst/>
            <a:gdLst/>
            <a:ahLst/>
            <a:cxnLst/>
            <a:rect l="l" t="t" r="r" b="b"/>
            <a:pathLst>
              <a:path w="4773930">
                <a:moveTo>
                  <a:pt x="0" y="0"/>
                </a:moveTo>
                <a:lnTo>
                  <a:pt x="4773779" y="0"/>
                </a:lnTo>
              </a:path>
            </a:pathLst>
          </a:custGeom>
          <a:ln w="22588">
            <a:solidFill>
              <a:srgbClr val="EB8C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59CC-9188-4988-853A-E2BBAE29C452}" type="datetime1">
              <a:rPr lang="en-US" smtClean="0"/>
              <a:t>2/13/2024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1085" y="1263960"/>
            <a:ext cx="17341928" cy="278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200" b="1" i="0">
                <a:solidFill>
                  <a:srgbClr val="42210B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1749" y="5602804"/>
            <a:ext cx="18620601" cy="47440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5"/>
            <a:ext cx="6433311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5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4163-E499-41D5-8F50-1FAA2D4CE553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2" y="10517695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0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0470" y="4586247"/>
            <a:ext cx="785495" cy="5948045"/>
          </a:xfrm>
          <a:custGeom>
            <a:avLst/>
            <a:gdLst/>
            <a:ahLst/>
            <a:cxnLst/>
            <a:rect l="l" t="t" r="r" b="b"/>
            <a:pathLst>
              <a:path w="785495" h="5948045">
                <a:moveTo>
                  <a:pt x="0" y="5947462"/>
                </a:moveTo>
                <a:lnTo>
                  <a:pt x="785316" y="5947462"/>
                </a:lnTo>
                <a:lnTo>
                  <a:pt x="785316" y="0"/>
                </a:lnTo>
                <a:lnTo>
                  <a:pt x="0" y="0"/>
                </a:lnTo>
                <a:lnTo>
                  <a:pt x="0" y="5947462"/>
                </a:lnTo>
                <a:close/>
              </a:path>
            </a:pathLst>
          </a:custGeom>
          <a:solidFill>
            <a:srgbClr val="F8BA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3922" y="2301875"/>
            <a:ext cx="17341928" cy="20749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8000" spc="-570" dirty="0"/>
              <a:t>WICCI COUNCIL NAME (TYPE TEXT)</a:t>
            </a:r>
            <a:endParaRPr sz="8000" dirty="0"/>
          </a:p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653030" algn="l"/>
                <a:tab pos="6842125" algn="l"/>
              </a:tabLst>
            </a:pPr>
            <a:endParaRPr sz="5400" dirty="0">
              <a:latin typeface="Myriad Pro"/>
              <a:cs typeface="Myriad Pr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52050" y="8626475"/>
            <a:ext cx="9341485" cy="1606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399"/>
              </a:lnSpc>
              <a:tabLst>
                <a:tab pos="5894705" algn="l"/>
              </a:tabLst>
            </a:pPr>
            <a:r>
              <a:rPr sz="4500" b="1" spc="300" dirty="0">
                <a:latin typeface="Garamond"/>
                <a:cs typeface="Garamond"/>
              </a:rPr>
              <a:t>WOMEN´</a:t>
            </a:r>
            <a:r>
              <a:rPr sz="4500" b="1" spc="20" dirty="0">
                <a:latin typeface="Garamond"/>
                <a:cs typeface="Garamond"/>
              </a:rPr>
              <a:t>S</a:t>
            </a:r>
            <a:r>
              <a:rPr sz="4500" b="1" spc="370" dirty="0">
                <a:latin typeface="Garamond"/>
                <a:cs typeface="Garamond"/>
              </a:rPr>
              <a:t> </a:t>
            </a:r>
            <a:r>
              <a:rPr sz="4500" b="1" spc="45" dirty="0">
                <a:latin typeface="Garamond"/>
                <a:cs typeface="Garamond"/>
              </a:rPr>
              <a:t>INDIA</a:t>
            </a:r>
            <a:r>
              <a:rPr sz="4500" b="1" spc="-305" dirty="0">
                <a:latin typeface="Garamond"/>
                <a:cs typeface="Garamond"/>
              </a:rPr>
              <a:t>N</a:t>
            </a:r>
            <a:r>
              <a:rPr sz="4500" b="1" dirty="0">
                <a:latin typeface="Garamond"/>
                <a:cs typeface="Garamond"/>
              </a:rPr>
              <a:t>	</a:t>
            </a:r>
            <a:r>
              <a:rPr sz="4500" b="1" spc="100" dirty="0">
                <a:latin typeface="Garamond"/>
                <a:cs typeface="Garamond"/>
              </a:rPr>
              <a:t>CHAMBER</a:t>
            </a:r>
            <a:r>
              <a:rPr sz="4500" b="1" spc="204" dirty="0">
                <a:latin typeface="Garamond"/>
                <a:cs typeface="Garamond"/>
              </a:rPr>
              <a:t> </a:t>
            </a:r>
            <a:r>
              <a:rPr sz="4500" b="1" spc="50" dirty="0">
                <a:latin typeface="Garamond"/>
                <a:cs typeface="Garamond"/>
              </a:rPr>
              <a:t>O</a:t>
            </a:r>
            <a:r>
              <a:rPr sz="4500" b="1" spc="-170" dirty="0">
                <a:latin typeface="Garamond"/>
                <a:cs typeface="Garamond"/>
              </a:rPr>
              <a:t>F</a:t>
            </a:r>
            <a:r>
              <a:rPr sz="4500" b="1" spc="370" dirty="0">
                <a:latin typeface="Garamond"/>
                <a:cs typeface="Garamond"/>
              </a:rPr>
              <a:t> </a:t>
            </a:r>
            <a:r>
              <a:rPr sz="4500" b="1" spc="135" dirty="0">
                <a:latin typeface="Garamond"/>
                <a:cs typeface="Garamond"/>
              </a:rPr>
              <a:t>C</a:t>
            </a:r>
            <a:r>
              <a:rPr sz="4500" b="1" spc="75" dirty="0">
                <a:latin typeface="Garamond"/>
                <a:cs typeface="Garamond"/>
              </a:rPr>
              <a:t>OMME</a:t>
            </a:r>
            <a:r>
              <a:rPr sz="4500" b="1" spc="-50" dirty="0">
                <a:latin typeface="Garamond"/>
                <a:cs typeface="Garamond"/>
              </a:rPr>
              <a:t>R</a:t>
            </a:r>
            <a:r>
              <a:rPr sz="4500" b="1" spc="25" dirty="0">
                <a:latin typeface="Garamond"/>
                <a:cs typeface="Garamond"/>
              </a:rPr>
              <a:t>C</a:t>
            </a:r>
            <a:r>
              <a:rPr sz="4500" b="1" spc="-254" dirty="0">
                <a:latin typeface="Garamond"/>
                <a:cs typeface="Garamond"/>
              </a:rPr>
              <a:t>E</a:t>
            </a:r>
            <a:r>
              <a:rPr sz="4500" b="1" spc="370" dirty="0">
                <a:latin typeface="Garamond"/>
                <a:cs typeface="Garamond"/>
              </a:rPr>
              <a:t> </a:t>
            </a:r>
            <a:r>
              <a:rPr sz="4500" b="1" spc="130" dirty="0">
                <a:latin typeface="Garamond"/>
                <a:cs typeface="Garamond"/>
              </a:rPr>
              <a:t>AN</a:t>
            </a:r>
            <a:r>
              <a:rPr sz="4500" b="1" spc="-145" dirty="0">
                <a:latin typeface="Garamond"/>
                <a:cs typeface="Garamond"/>
              </a:rPr>
              <a:t>D</a:t>
            </a:r>
            <a:r>
              <a:rPr sz="4500" b="1" spc="370" dirty="0">
                <a:latin typeface="Garamond"/>
                <a:cs typeface="Garamond"/>
              </a:rPr>
              <a:t> </a:t>
            </a:r>
            <a:r>
              <a:rPr sz="4500" b="1" spc="-95" dirty="0">
                <a:latin typeface="Garamond"/>
                <a:cs typeface="Garamond"/>
              </a:rPr>
              <a:t>IN</a:t>
            </a:r>
            <a:r>
              <a:rPr sz="4500" b="1" spc="45" dirty="0">
                <a:latin typeface="Garamond"/>
                <a:cs typeface="Garamond"/>
              </a:rPr>
              <a:t>D</a:t>
            </a:r>
            <a:r>
              <a:rPr sz="4500" b="1" spc="100" dirty="0">
                <a:latin typeface="Garamond"/>
                <a:cs typeface="Garamond"/>
              </a:rPr>
              <a:t>U</a:t>
            </a:r>
            <a:r>
              <a:rPr sz="4500" b="1" spc="335" dirty="0">
                <a:latin typeface="Garamond"/>
                <a:cs typeface="Garamond"/>
              </a:rPr>
              <a:t>S</a:t>
            </a:r>
            <a:r>
              <a:rPr sz="4500" b="1" spc="175" dirty="0">
                <a:latin typeface="Garamond"/>
                <a:cs typeface="Garamond"/>
              </a:rPr>
              <a:t>T</a:t>
            </a:r>
            <a:r>
              <a:rPr sz="4500" b="1" spc="-140" dirty="0">
                <a:latin typeface="Garamond"/>
                <a:cs typeface="Garamond"/>
              </a:rPr>
              <a:t>R</a:t>
            </a:r>
            <a:r>
              <a:rPr sz="4500" b="1" spc="-120" dirty="0">
                <a:latin typeface="Garamond"/>
                <a:cs typeface="Garamond"/>
              </a:rPr>
              <a:t>Y</a:t>
            </a:r>
            <a:endParaRPr sz="4500" dirty="0">
              <a:latin typeface="Garamond"/>
              <a:cs typeface="Garamon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868995" y="8171967"/>
            <a:ext cx="19685" cy="60325"/>
          </a:xfrm>
          <a:custGeom>
            <a:avLst/>
            <a:gdLst/>
            <a:ahLst/>
            <a:cxnLst/>
            <a:rect l="l" t="t" r="r" b="b"/>
            <a:pathLst>
              <a:path w="19684" h="60325">
                <a:moveTo>
                  <a:pt x="7989" y="0"/>
                </a:moveTo>
                <a:lnTo>
                  <a:pt x="7521" y="11745"/>
                </a:lnTo>
                <a:lnTo>
                  <a:pt x="4274" y="22646"/>
                </a:lnTo>
                <a:lnTo>
                  <a:pt x="0" y="26418"/>
                </a:lnTo>
                <a:lnTo>
                  <a:pt x="4936" y="38208"/>
                </a:lnTo>
                <a:lnTo>
                  <a:pt x="10735" y="49513"/>
                </a:lnTo>
                <a:lnTo>
                  <a:pt x="18175" y="59914"/>
                </a:lnTo>
                <a:lnTo>
                  <a:pt x="19128" y="49953"/>
                </a:lnTo>
                <a:lnTo>
                  <a:pt x="17487" y="39484"/>
                </a:lnTo>
                <a:lnTo>
                  <a:pt x="18067" y="23230"/>
                </a:lnTo>
                <a:lnTo>
                  <a:pt x="15543" y="11359"/>
                </a:lnTo>
                <a:lnTo>
                  <a:pt x="10176" y="2408"/>
                </a:lnTo>
                <a:lnTo>
                  <a:pt x="7989" y="0"/>
                </a:lnTo>
                <a:close/>
              </a:path>
            </a:pathLst>
          </a:custGeom>
          <a:solidFill>
            <a:srgbClr val="F599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886583" y="8202214"/>
            <a:ext cx="14604" cy="31115"/>
          </a:xfrm>
          <a:custGeom>
            <a:avLst/>
            <a:gdLst/>
            <a:ahLst/>
            <a:cxnLst/>
            <a:rect l="l" t="t" r="r" b="b"/>
            <a:pathLst>
              <a:path w="14605" h="31115">
                <a:moveTo>
                  <a:pt x="2526" y="0"/>
                </a:moveTo>
                <a:lnTo>
                  <a:pt x="0" y="10448"/>
                </a:lnTo>
                <a:lnTo>
                  <a:pt x="1956" y="21067"/>
                </a:lnTo>
                <a:lnTo>
                  <a:pt x="1385" y="30564"/>
                </a:lnTo>
                <a:lnTo>
                  <a:pt x="13992" y="18805"/>
                </a:lnTo>
                <a:lnTo>
                  <a:pt x="13029" y="10795"/>
                </a:lnTo>
                <a:lnTo>
                  <a:pt x="9866" y="4125"/>
                </a:lnTo>
                <a:lnTo>
                  <a:pt x="2526" y="0"/>
                </a:lnTo>
                <a:close/>
              </a:path>
            </a:pathLst>
          </a:custGeom>
          <a:solidFill>
            <a:srgbClr val="A071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/>
          <p:cNvSpPr txBox="1"/>
          <p:nvPr/>
        </p:nvSpPr>
        <p:spPr>
          <a:xfrm>
            <a:off x="10128250" y="10109178"/>
            <a:ext cx="4800600" cy="803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399"/>
              </a:lnSpc>
              <a:tabLst>
                <a:tab pos="5894705" algn="l"/>
              </a:tabLst>
            </a:pPr>
            <a:r>
              <a:rPr lang="en-US" sz="4500" b="1" spc="300" dirty="0">
                <a:latin typeface="Garamond"/>
                <a:cs typeface="Garamond"/>
              </a:rPr>
              <a:t>www.wicci.in</a:t>
            </a:r>
            <a:endParaRPr sz="4500" dirty="0">
              <a:latin typeface="Garamond"/>
              <a:cs typeface="Garamond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913" y="-888690"/>
            <a:ext cx="5284763" cy="3800165"/>
          </a:xfrm>
          <a:prstGeom prst="rect">
            <a:avLst/>
          </a:prstGeom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2393" y="1763585"/>
            <a:ext cx="18439765" cy="8754110"/>
          </a:xfrm>
          <a:custGeom>
            <a:avLst/>
            <a:gdLst/>
            <a:ahLst/>
            <a:cxnLst/>
            <a:rect l="l" t="t" r="r" b="b"/>
            <a:pathLst>
              <a:path w="18439765" h="8754110">
                <a:moveTo>
                  <a:pt x="18439312" y="8753660"/>
                </a:moveTo>
                <a:lnTo>
                  <a:pt x="0" y="8753660"/>
                </a:lnTo>
                <a:lnTo>
                  <a:pt x="0" y="0"/>
                </a:lnTo>
                <a:lnTo>
                  <a:pt x="18439312" y="0"/>
                </a:lnTo>
                <a:lnTo>
                  <a:pt x="18439312" y="875366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89050" y="5518625"/>
            <a:ext cx="15203805" cy="459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3100"/>
              </a:lnSpc>
            </a:pPr>
            <a:r>
              <a:rPr lang="en-US" sz="2800" dirty="0"/>
              <a:t>Empowering Youth, Building the Future</a:t>
            </a:r>
            <a:endParaRPr lang="en-US" sz="2800" dirty="0"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7907" y="1490736"/>
            <a:ext cx="18984251" cy="1948180"/>
          </a:xfrm>
          <a:custGeom>
            <a:avLst/>
            <a:gdLst/>
            <a:ahLst/>
            <a:cxnLst/>
            <a:rect l="l" t="t" r="r" b="b"/>
            <a:pathLst>
              <a:path w="12083415" h="1948180">
                <a:moveTo>
                  <a:pt x="12083401" y="1947584"/>
                </a:moveTo>
                <a:lnTo>
                  <a:pt x="0" y="1947584"/>
                </a:lnTo>
                <a:lnTo>
                  <a:pt x="0" y="0"/>
                </a:lnTo>
                <a:lnTo>
                  <a:pt x="12083401" y="0"/>
                </a:lnTo>
                <a:lnTo>
                  <a:pt x="12083401" y="194758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84250" y="1613370"/>
            <a:ext cx="18435559" cy="1907705"/>
          </a:xfrm>
          <a:prstGeom prst="rect">
            <a:avLst/>
          </a:prstGeom>
        </p:spPr>
        <p:txBody>
          <a:bodyPr vert="horz" wrap="square" lIns="0" tIns="235715" rIns="0" bIns="0" rtlCol="0">
            <a:spAutoFit/>
          </a:bodyPr>
          <a:lstStyle/>
          <a:p>
            <a:pPr marL="503555">
              <a:lnSpc>
                <a:spcPct val="100000"/>
              </a:lnSpc>
            </a:pPr>
            <a:r>
              <a:rPr lang="en-US" sz="10850" spc="930" dirty="0"/>
              <a:t>Council Vision &amp;Mission</a:t>
            </a:r>
            <a:endParaRPr sz="10850" dirty="0"/>
          </a:p>
        </p:txBody>
      </p:sp>
      <p:sp>
        <p:nvSpPr>
          <p:cNvPr id="7" name="object 13"/>
          <p:cNvSpPr/>
          <p:nvPr/>
        </p:nvSpPr>
        <p:spPr>
          <a:xfrm>
            <a:off x="356010" y="282713"/>
            <a:ext cx="2443806" cy="10575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15"/>
            <a:ext cx="13376910" cy="11287760"/>
          </a:xfrm>
          <a:custGeom>
            <a:avLst/>
            <a:gdLst/>
            <a:ahLst/>
            <a:cxnLst/>
            <a:rect l="l" t="t" r="r" b="b"/>
            <a:pathLst>
              <a:path w="13376910" h="11287760">
                <a:moveTo>
                  <a:pt x="0" y="11287614"/>
                </a:moveTo>
                <a:lnTo>
                  <a:pt x="13376430" y="11287614"/>
                </a:lnTo>
                <a:lnTo>
                  <a:pt x="13376430" y="0"/>
                </a:lnTo>
                <a:lnTo>
                  <a:pt x="0" y="0"/>
                </a:lnTo>
                <a:lnTo>
                  <a:pt x="0" y="1128761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376430" y="5715"/>
            <a:ext cx="6727825" cy="11287760"/>
          </a:xfrm>
          <a:custGeom>
            <a:avLst/>
            <a:gdLst/>
            <a:ahLst/>
            <a:cxnLst/>
            <a:rect l="l" t="t" r="r" b="b"/>
            <a:pathLst>
              <a:path w="6727825" h="11287760">
                <a:moveTo>
                  <a:pt x="0" y="11287614"/>
                </a:moveTo>
                <a:lnTo>
                  <a:pt x="6727669" y="11287614"/>
                </a:lnTo>
                <a:lnTo>
                  <a:pt x="6727669" y="0"/>
                </a:lnTo>
                <a:lnTo>
                  <a:pt x="0" y="0"/>
                </a:lnTo>
                <a:lnTo>
                  <a:pt x="0" y="1128761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07239" y="3114683"/>
            <a:ext cx="6162040" cy="1708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100" b="1" i="1" spc="5" dirty="0">
                <a:latin typeface="Times New Roman"/>
                <a:cs typeface="Times New Roman"/>
              </a:rPr>
              <a:t>W</a:t>
            </a:r>
            <a:r>
              <a:rPr sz="11100" b="1" i="1" spc="-660" dirty="0">
                <a:latin typeface="Times New Roman"/>
                <a:cs typeface="Times New Roman"/>
              </a:rPr>
              <a:t>e</a:t>
            </a:r>
            <a:r>
              <a:rPr sz="11100" b="1" i="1" spc="-220" dirty="0">
                <a:latin typeface="Times New Roman"/>
                <a:cs typeface="Times New Roman"/>
              </a:rPr>
              <a:t>l</a:t>
            </a:r>
            <a:r>
              <a:rPr sz="11100" b="1" i="1" spc="-815" dirty="0">
                <a:latin typeface="Times New Roman"/>
                <a:cs typeface="Times New Roman"/>
              </a:rPr>
              <a:t>c</a:t>
            </a:r>
            <a:r>
              <a:rPr sz="11100" b="1" i="1" spc="-409" dirty="0">
                <a:latin typeface="Times New Roman"/>
                <a:cs typeface="Times New Roman"/>
              </a:rPr>
              <a:t>oming</a:t>
            </a:r>
            <a:endParaRPr sz="111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7239" y="4662620"/>
            <a:ext cx="11120120" cy="350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80"/>
              </a:lnSpc>
            </a:pPr>
            <a:r>
              <a:rPr sz="11100" b="1" i="1" spc="-509" dirty="0">
                <a:latin typeface="Times New Roman"/>
                <a:cs typeface="Times New Roman"/>
              </a:rPr>
              <a:t>Cou</a:t>
            </a:r>
            <a:r>
              <a:rPr sz="11100" b="1" i="1" spc="-555" dirty="0">
                <a:latin typeface="Times New Roman"/>
                <a:cs typeface="Times New Roman"/>
              </a:rPr>
              <a:t>n</a:t>
            </a:r>
            <a:r>
              <a:rPr sz="11100" b="1" i="1" spc="-480" dirty="0">
                <a:latin typeface="Times New Roman"/>
                <a:cs typeface="Times New Roman"/>
              </a:rPr>
              <a:t>c</a:t>
            </a:r>
            <a:r>
              <a:rPr sz="11100" b="1" i="1" spc="-190" dirty="0">
                <a:latin typeface="Times New Roman"/>
                <a:cs typeface="Times New Roman"/>
              </a:rPr>
              <a:t>il</a:t>
            </a:r>
            <a:r>
              <a:rPr sz="11100" b="1" i="1" spc="-440" dirty="0">
                <a:latin typeface="Times New Roman"/>
                <a:cs typeface="Times New Roman"/>
              </a:rPr>
              <a:t> </a:t>
            </a:r>
            <a:r>
              <a:rPr sz="11100" b="1" i="1" spc="-480" dirty="0">
                <a:latin typeface="Times New Roman"/>
                <a:cs typeface="Times New Roman"/>
              </a:rPr>
              <a:t>M</a:t>
            </a:r>
            <a:r>
              <a:rPr sz="11100" b="1" i="1" spc="-365" dirty="0">
                <a:latin typeface="Times New Roman"/>
                <a:cs typeface="Times New Roman"/>
              </a:rPr>
              <a:t>embe</a:t>
            </a:r>
            <a:r>
              <a:rPr sz="11100" b="1" i="1" spc="-320" dirty="0">
                <a:latin typeface="Times New Roman"/>
                <a:cs typeface="Times New Roman"/>
              </a:rPr>
              <a:t>r</a:t>
            </a:r>
            <a:r>
              <a:rPr sz="11100" b="1" i="1" spc="-350" dirty="0">
                <a:latin typeface="Times New Roman"/>
                <a:cs typeface="Times New Roman"/>
              </a:rPr>
              <a:t>s</a:t>
            </a:r>
            <a:r>
              <a:rPr sz="11100" b="1" i="1" spc="-440" dirty="0">
                <a:latin typeface="Times New Roman"/>
                <a:cs typeface="Times New Roman"/>
              </a:rPr>
              <a:t> </a:t>
            </a:r>
            <a:r>
              <a:rPr sz="11100" b="1" i="1" spc="285" dirty="0">
                <a:latin typeface="Times New Roman"/>
                <a:cs typeface="Times New Roman"/>
              </a:rPr>
              <a:t>t</a:t>
            </a:r>
            <a:r>
              <a:rPr sz="11100" b="1" i="1" spc="-670" dirty="0">
                <a:latin typeface="Times New Roman"/>
                <a:cs typeface="Times New Roman"/>
              </a:rPr>
              <a:t>o</a:t>
            </a:r>
            <a:endParaRPr sz="11100" dirty="0">
              <a:latin typeface="Times New Roman"/>
              <a:cs typeface="Times New Roman"/>
            </a:endParaRPr>
          </a:p>
          <a:p>
            <a:pPr marL="96520">
              <a:lnSpc>
                <a:spcPts val="15040"/>
              </a:lnSpc>
            </a:pPr>
            <a:r>
              <a:rPr sz="13400" b="1" i="1" spc="-165" dirty="0">
                <a:latin typeface="Times New Roman"/>
                <a:cs typeface="Times New Roman"/>
              </a:rPr>
              <a:t>WICCI</a:t>
            </a:r>
            <a:r>
              <a:rPr sz="13400" b="1" i="1" spc="-530" dirty="0">
                <a:latin typeface="Times New Roman"/>
                <a:cs typeface="Times New Roman"/>
              </a:rPr>
              <a:t> </a:t>
            </a:r>
            <a:endParaRPr sz="13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81230" y="8257345"/>
            <a:ext cx="6505420" cy="2395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b="1" i="1" spc="-135" dirty="0">
                <a:solidFill>
                  <a:srgbClr val="42210B"/>
                </a:solidFill>
                <a:latin typeface="Times New Roman"/>
                <a:cs typeface="Times New Roman"/>
              </a:rPr>
              <a:t>P</a:t>
            </a:r>
            <a:r>
              <a:rPr sz="4800" b="1" i="1" spc="-150" dirty="0">
                <a:solidFill>
                  <a:srgbClr val="42210B"/>
                </a:solidFill>
                <a:latin typeface="Times New Roman"/>
                <a:cs typeface="Times New Roman"/>
              </a:rPr>
              <a:t>r</a:t>
            </a:r>
            <a:r>
              <a:rPr sz="4800" b="1" i="1" spc="-185" dirty="0">
                <a:solidFill>
                  <a:srgbClr val="42210B"/>
                </a:solidFill>
                <a:latin typeface="Times New Roman"/>
                <a:cs typeface="Times New Roman"/>
              </a:rPr>
              <a:t>e</a:t>
            </a:r>
            <a:r>
              <a:rPr sz="4800" b="1" i="1" spc="-55" dirty="0">
                <a:solidFill>
                  <a:srgbClr val="42210B"/>
                </a:solidFill>
                <a:latin typeface="Times New Roman"/>
                <a:cs typeface="Times New Roman"/>
              </a:rPr>
              <a:t>siden</a:t>
            </a:r>
            <a:r>
              <a:rPr sz="4800" b="1" i="1" spc="5" dirty="0">
                <a:solidFill>
                  <a:srgbClr val="42210B"/>
                </a:solidFill>
                <a:latin typeface="Times New Roman"/>
                <a:cs typeface="Times New Roman"/>
              </a:rPr>
              <a:t>t</a:t>
            </a:r>
            <a:r>
              <a:rPr sz="4800" b="1" i="1" spc="-70" dirty="0">
                <a:solidFill>
                  <a:srgbClr val="42210B"/>
                </a:solidFill>
                <a:latin typeface="Times New Roman"/>
                <a:cs typeface="Times New Roman"/>
              </a:rPr>
              <a:t>,</a:t>
            </a:r>
            <a:r>
              <a:rPr lang="en-US" sz="4800" b="1" i="1" spc="-70" dirty="0">
                <a:solidFill>
                  <a:srgbClr val="42210B"/>
                </a:solidFill>
                <a:latin typeface="Times New Roman"/>
                <a:cs typeface="Times New Roman"/>
              </a:rPr>
              <a:t> </a:t>
            </a:r>
            <a:r>
              <a:rPr sz="4800" b="1" i="1" spc="-130" dirty="0">
                <a:solidFill>
                  <a:srgbClr val="42210B"/>
                </a:solidFill>
                <a:latin typeface="Times New Roman"/>
                <a:cs typeface="Times New Roman"/>
              </a:rPr>
              <a:t>Vi</a:t>
            </a:r>
            <a:r>
              <a:rPr sz="4800" b="1" i="1" spc="-175" dirty="0">
                <a:solidFill>
                  <a:srgbClr val="42210B"/>
                </a:solidFill>
                <a:latin typeface="Times New Roman"/>
                <a:cs typeface="Times New Roman"/>
              </a:rPr>
              <a:t>c</a:t>
            </a:r>
            <a:r>
              <a:rPr sz="4800" b="1" i="1" spc="-150" dirty="0">
                <a:solidFill>
                  <a:srgbClr val="42210B"/>
                </a:solidFill>
                <a:latin typeface="Times New Roman"/>
                <a:cs typeface="Times New Roman"/>
              </a:rPr>
              <a:t>e</a:t>
            </a:r>
            <a:r>
              <a:rPr sz="4800" b="1" i="1" spc="-120" dirty="0">
                <a:solidFill>
                  <a:srgbClr val="42210B"/>
                </a:solidFill>
                <a:latin typeface="Times New Roman"/>
                <a:cs typeface="Times New Roman"/>
              </a:rPr>
              <a:t> </a:t>
            </a:r>
            <a:r>
              <a:rPr sz="4800" b="1" i="1" spc="-135" dirty="0">
                <a:solidFill>
                  <a:srgbClr val="42210B"/>
                </a:solidFill>
                <a:latin typeface="Times New Roman"/>
                <a:cs typeface="Times New Roman"/>
              </a:rPr>
              <a:t>P</a:t>
            </a:r>
            <a:r>
              <a:rPr sz="4800" b="1" i="1" spc="-150" dirty="0">
                <a:solidFill>
                  <a:srgbClr val="42210B"/>
                </a:solidFill>
                <a:latin typeface="Times New Roman"/>
                <a:cs typeface="Times New Roman"/>
              </a:rPr>
              <a:t>r</a:t>
            </a:r>
            <a:r>
              <a:rPr sz="4800" b="1" i="1" spc="-185" dirty="0">
                <a:solidFill>
                  <a:srgbClr val="42210B"/>
                </a:solidFill>
                <a:latin typeface="Times New Roman"/>
                <a:cs typeface="Times New Roman"/>
              </a:rPr>
              <a:t>e</a:t>
            </a:r>
            <a:r>
              <a:rPr sz="4800" b="1" i="1" spc="-50" dirty="0">
                <a:solidFill>
                  <a:srgbClr val="42210B"/>
                </a:solidFill>
                <a:latin typeface="Times New Roman"/>
                <a:cs typeface="Times New Roman"/>
              </a:rPr>
              <a:t>sident</a:t>
            </a:r>
            <a:endParaRPr sz="4800" dirty="0">
              <a:latin typeface="Times New Roman"/>
              <a:cs typeface="Times New Roman"/>
            </a:endParaRPr>
          </a:p>
          <a:p>
            <a:pPr marL="12700" marR="5080">
              <a:lnSpc>
                <a:spcPct val="116599"/>
              </a:lnSpc>
            </a:pPr>
            <a:r>
              <a:rPr sz="4800" b="1" i="1" spc="-80" dirty="0">
                <a:solidFill>
                  <a:srgbClr val="42210B"/>
                </a:solidFill>
                <a:latin typeface="Times New Roman"/>
                <a:cs typeface="Times New Roman"/>
              </a:rPr>
              <a:t>and</a:t>
            </a:r>
            <a:r>
              <a:rPr sz="4800" b="1" i="1" spc="-120" dirty="0">
                <a:solidFill>
                  <a:srgbClr val="42210B"/>
                </a:solidFill>
                <a:latin typeface="Times New Roman"/>
                <a:cs typeface="Times New Roman"/>
              </a:rPr>
              <a:t> </a:t>
            </a:r>
            <a:r>
              <a:rPr sz="4800" b="1" i="1" dirty="0">
                <a:solidFill>
                  <a:srgbClr val="42210B"/>
                </a:solidFill>
                <a:latin typeface="Times New Roman"/>
                <a:cs typeface="Times New Roman"/>
              </a:rPr>
              <a:t>20</a:t>
            </a:r>
            <a:r>
              <a:rPr lang="en-US" sz="4800" b="1" i="1" dirty="0">
                <a:solidFill>
                  <a:srgbClr val="42210B"/>
                </a:solidFill>
                <a:latin typeface="Times New Roman"/>
                <a:cs typeface="Times New Roman"/>
              </a:rPr>
              <a:t>+</a:t>
            </a:r>
            <a:r>
              <a:rPr sz="4800" b="1" i="1" spc="-120" dirty="0">
                <a:solidFill>
                  <a:srgbClr val="42210B"/>
                </a:solidFill>
                <a:latin typeface="Times New Roman"/>
                <a:cs typeface="Times New Roman"/>
              </a:rPr>
              <a:t> </a:t>
            </a:r>
            <a:r>
              <a:rPr sz="4800" b="1" i="1" spc="-135" dirty="0">
                <a:solidFill>
                  <a:srgbClr val="42210B"/>
                </a:solidFill>
                <a:latin typeface="Times New Roman"/>
                <a:cs typeface="Times New Roman"/>
              </a:rPr>
              <a:t>N</a:t>
            </a:r>
            <a:r>
              <a:rPr sz="4800" b="1" i="1" spc="-65" dirty="0">
                <a:solidFill>
                  <a:srgbClr val="42210B"/>
                </a:solidFill>
                <a:latin typeface="Times New Roman"/>
                <a:cs typeface="Times New Roman"/>
              </a:rPr>
              <a:t>omina</a:t>
            </a:r>
            <a:r>
              <a:rPr sz="4800" b="1" i="1" spc="-70" dirty="0">
                <a:solidFill>
                  <a:srgbClr val="42210B"/>
                </a:solidFill>
                <a:latin typeface="Times New Roman"/>
                <a:cs typeface="Times New Roman"/>
              </a:rPr>
              <a:t>t</a:t>
            </a:r>
            <a:r>
              <a:rPr sz="4800" b="1" i="1" spc="-105" dirty="0">
                <a:solidFill>
                  <a:srgbClr val="42210B"/>
                </a:solidFill>
                <a:latin typeface="Times New Roman"/>
                <a:cs typeface="Times New Roman"/>
              </a:rPr>
              <a:t>ed</a:t>
            </a:r>
            <a:r>
              <a:rPr lang="en-US" sz="4800" b="1" i="1" spc="-105" dirty="0">
                <a:solidFill>
                  <a:srgbClr val="42210B"/>
                </a:solidFill>
                <a:latin typeface="Times New Roman"/>
                <a:cs typeface="Times New Roman"/>
              </a:rPr>
              <a:t> Council</a:t>
            </a:r>
            <a:r>
              <a:rPr sz="4800" b="1" i="1" spc="-55" dirty="0">
                <a:solidFill>
                  <a:srgbClr val="42210B"/>
                </a:solidFill>
                <a:latin typeface="Times New Roman"/>
                <a:cs typeface="Times New Roman"/>
              </a:rPr>
              <a:t> </a:t>
            </a:r>
            <a:r>
              <a:rPr sz="4800" b="1" i="1" spc="-110" dirty="0">
                <a:solidFill>
                  <a:srgbClr val="42210B"/>
                </a:solidFill>
                <a:latin typeface="Times New Roman"/>
                <a:cs typeface="Times New Roman"/>
              </a:rPr>
              <a:t>M</a:t>
            </a:r>
            <a:r>
              <a:rPr sz="4800" b="1" i="1" spc="-100" dirty="0">
                <a:solidFill>
                  <a:srgbClr val="42210B"/>
                </a:solidFill>
                <a:latin typeface="Times New Roman"/>
                <a:cs typeface="Times New Roman"/>
              </a:rPr>
              <a:t>embe</a:t>
            </a:r>
            <a:r>
              <a:rPr sz="4800" b="1" i="1" spc="-95" dirty="0">
                <a:solidFill>
                  <a:srgbClr val="42210B"/>
                </a:solidFill>
                <a:latin typeface="Times New Roman"/>
                <a:cs typeface="Times New Roman"/>
              </a:rPr>
              <a:t>rs</a:t>
            </a:r>
            <a:endParaRPr sz="4400" dirty="0">
              <a:latin typeface="Times New Roman"/>
              <a:cs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913" y="-888690"/>
            <a:ext cx="5284763" cy="380016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74844" y="1844675"/>
            <a:ext cx="18606771" cy="2084070"/>
            <a:chOff x="774844" y="1844675"/>
            <a:chExt cx="18606771" cy="2084070"/>
          </a:xfrm>
        </p:grpSpPr>
        <p:sp>
          <p:nvSpPr>
            <p:cNvPr id="10" name="object 2"/>
            <p:cNvSpPr/>
            <p:nvPr/>
          </p:nvSpPr>
          <p:spPr>
            <a:xfrm>
              <a:off x="774844" y="1844675"/>
              <a:ext cx="12602065" cy="2084070"/>
            </a:xfrm>
            <a:custGeom>
              <a:avLst/>
              <a:gdLst/>
              <a:ahLst/>
              <a:cxnLst/>
              <a:rect l="l" t="t" r="r" b="b"/>
              <a:pathLst>
                <a:path w="13376910" h="11287760">
                  <a:moveTo>
                    <a:pt x="0" y="11287614"/>
                  </a:moveTo>
                  <a:lnTo>
                    <a:pt x="13376430" y="11287614"/>
                  </a:lnTo>
                  <a:lnTo>
                    <a:pt x="13376430" y="0"/>
                  </a:lnTo>
                  <a:lnTo>
                    <a:pt x="0" y="0"/>
                  </a:lnTo>
                  <a:lnTo>
                    <a:pt x="0" y="112876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"/>
            <p:cNvSpPr/>
            <p:nvPr/>
          </p:nvSpPr>
          <p:spPr>
            <a:xfrm>
              <a:off x="13376431" y="1844675"/>
              <a:ext cx="6005184" cy="2084070"/>
            </a:xfrm>
            <a:custGeom>
              <a:avLst/>
              <a:gdLst/>
              <a:ahLst/>
              <a:cxnLst/>
              <a:rect l="l" t="t" r="r" b="b"/>
              <a:pathLst>
                <a:path w="6727825" h="11287760">
                  <a:moveTo>
                    <a:pt x="0" y="11287614"/>
                  </a:moveTo>
                  <a:lnTo>
                    <a:pt x="6727669" y="11287614"/>
                  </a:lnTo>
                  <a:lnTo>
                    <a:pt x="6727669" y="0"/>
                  </a:lnTo>
                  <a:lnTo>
                    <a:pt x="0" y="0"/>
                  </a:lnTo>
                  <a:lnTo>
                    <a:pt x="0" y="112876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7415" y="1340272"/>
            <a:ext cx="18364200" cy="2138876"/>
          </a:xfrm>
          <a:prstGeom prst="rect">
            <a:avLst/>
          </a:prstGeom>
        </p:spPr>
        <p:txBody>
          <a:bodyPr vert="horz" wrap="square" lIns="0" tIns="1101810" rIns="0" bIns="0" rtlCol="0">
            <a:spAutoFit/>
          </a:bodyPr>
          <a:lstStyle/>
          <a:p>
            <a:pPr marL="307340">
              <a:lnSpc>
                <a:spcPts val="8150"/>
              </a:lnSpc>
            </a:pPr>
            <a:r>
              <a:rPr lang="en-US" sz="6600" spc="-135" dirty="0"/>
              <a:t>CONSOLIDATED TEAM MEMBERS</a:t>
            </a:r>
            <a:endParaRPr sz="6600" dirty="0"/>
          </a:p>
        </p:txBody>
      </p:sp>
      <p:sp>
        <p:nvSpPr>
          <p:cNvPr id="6" name="object 6"/>
          <p:cNvSpPr txBox="1"/>
          <p:nvPr/>
        </p:nvSpPr>
        <p:spPr>
          <a:xfrm>
            <a:off x="1516150" y="5011347"/>
            <a:ext cx="17070299" cy="584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5650" indent="-742950" algn="just">
              <a:lnSpc>
                <a:spcPct val="100000"/>
              </a:lnSpc>
              <a:buAutoNum type="arabicPeriod"/>
            </a:pPr>
            <a:r>
              <a:rPr lang="en-US" sz="4000" b="0" spc="114" dirty="0">
                <a:latin typeface="Myriad Pro"/>
                <a:cs typeface="Myriad Pro"/>
              </a:rPr>
              <a:t>Shri Preethi M, </a:t>
            </a:r>
            <a:r>
              <a:rPr lang="en-US" sz="2000" b="0" spc="114" dirty="0">
                <a:latin typeface="Myriad Pro"/>
                <a:cs typeface="Myriad Pro"/>
              </a:rPr>
              <a:t>PRESIDEN</a:t>
            </a:r>
            <a:r>
              <a:rPr lang="en-US" sz="2000" b="0" spc="-60" dirty="0">
                <a:latin typeface="Myriad Pro"/>
                <a:cs typeface="Myriad Pro"/>
              </a:rPr>
              <a:t>T</a:t>
            </a:r>
            <a:r>
              <a:rPr lang="en-US" sz="2000" b="0" dirty="0">
                <a:latin typeface="Myriad Pro"/>
                <a:cs typeface="Myriad Pro"/>
              </a:rPr>
              <a:t>,</a:t>
            </a:r>
            <a:r>
              <a:rPr lang="en-US" sz="2000" b="0" spc="114" dirty="0">
                <a:latin typeface="Myriad Pro"/>
                <a:cs typeface="Myriad Pro"/>
              </a:rPr>
              <a:t> State-Tamil Nadu</a:t>
            </a:r>
            <a:r>
              <a:rPr lang="en-US" sz="2000" spc="240" dirty="0">
                <a:latin typeface="Myriad Pro"/>
                <a:cs typeface="Myriad Pro"/>
              </a:rPr>
              <a:t> </a:t>
            </a:r>
            <a:r>
              <a:rPr lang="en-US" sz="2000" b="0" spc="240" dirty="0">
                <a:latin typeface="Myriad Pro"/>
                <a:cs typeface="Myriad Pro"/>
              </a:rPr>
              <a:t>Youth &amp; Community Empowerment</a:t>
            </a:r>
            <a:r>
              <a:rPr lang="en-US" sz="2000" spc="240" dirty="0">
                <a:latin typeface="Myriad Pro"/>
                <a:cs typeface="Myriad Pro"/>
              </a:rPr>
              <a:t> </a:t>
            </a:r>
            <a:r>
              <a:rPr lang="en-US" sz="2000" b="0" spc="240" dirty="0">
                <a:latin typeface="Myriad Pro"/>
                <a:cs typeface="Myriad Pro"/>
              </a:rPr>
              <a:t>Council, </a:t>
            </a:r>
            <a:r>
              <a:rPr lang="en-US" sz="2000" b="0" spc="114" dirty="0">
                <a:latin typeface="Myriad Pro"/>
                <a:cs typeface="Myriad Pro"/>
              </a:rPr>
              <a:t>WICCI</a:t>
            </a:r>
          </a:p>
          <a:p>
            <a:pPr marL="927100" lvl="2" algn="just"/>
            <a:r>
              <a:rPr lang="en-US" sz="2000" b="0" spc="114">
                <a:latin typeface="Myriad Pro"/>
                <a:cs typeface="Myriad Pro"/>
              </a:rPr>
              <a:t>BIO :- </a:t>
            </a:r>
            <a:r>
              <a:rPr lang="en-US" sz="2000" b="0" spc="114" dirty="0" err="1">
                <a:latin typeface="Myriad Pro"/>
                <a:cs typeface="Myriad Pro"/>
              </a:rPr>
              <a:t>Phd</a:t>
            </a:r>
            <a:r>
              <a:rPr lang="en-US" sz="2000" b="0" spc="114" dirty="0">
                <a:latin typeface="Myriad Pro"/>
                <a:cs typeface="Myriad Pro"/>
              </a:rPr>
              <a:t> in Genetics.</a:t>
            </a:r>
          </a:p>
          <a:p>
            <a:pPr marL="927100" lvl="2" algn="just"/>
            <a:r>
              <a:rPr lang="en-US" sz="2000" b="0" spc="114" dirty="0">
                <a:latin typeface="Myriad Pro"/>
                <a:cs typeface="Myriad Pro"/>
              </a:rPr>
              <a:t>Working as Senior Genome Analyst, </a:t>
            </a:r>
            <a:r>
              <a:rPr lang="en-US" sz="2000" b="0" spc="114" dirty="0" err="1">
                <a:latin typeface="Myriad Pro"/>
                <a:cs typeface="Myriad Pro"/>
              </a:rPr>
              <a:t>Medgenome</a:t>
            </a:r>
            <a:r>
              <a:rPr lang="en-US" sz="2000" b="0" spc="114" dirty="0">
                <a:latin typeface="Myriad Pro"/>
                <a:cs typeface="Myriad Pro"/>
              </a:rPr>
              <a:t> Labs Pvt, Bangalore</a:t>
            </a:r>
          </a:p>
          <a:p>
            <a:pPr marL="927100" lvl="2" algn="just"/>
            <a:endParaRPr lang="en-US" sz="2000" b="0" spc="114" dirty="0">
              <a:latin typeface="Myriad Pro"/>
              <a:cs typeface="Myriad Pro"/>
            </a:endParaRPr>
          </a:p>
          <a:p>
            <a:pPr marL="755650" indent="-742950" algn="just">
              <a:lnSpc>
                <a:spcPct val="100000"/>
              </a:lnSpc>
              <a:buAutoNum type="arabicPeriod"/>
            </a:pPr>
            <a:r>
              <a:rPr lang="en-IN" sz="4000" spc="114" dirty="0" err="1">
                <a:latin typeface="Myriad Pro"/>
              </a:rPr>
              <a:t>Vinodhini</a:t>
            </a:r>
            <a:r>
              <a:rPr lang="en-IN" sz="4000" spc="114" dirty="0">
                <a:latin typeface="Myriad Pro"/>
              </a:rPr>
              <a:t> S, </a:t>
            </a:r>
            <a:r>
              <a:rPr lang="en-IN" sz="2000" spc="114" dirty="0">
                <a:latin typeface="Myriad Pro"/>
              </a:rPr>
              <a:t>VICE </a:t>
            </a:r>
            <a:r>
              <a:rPr lang="en-US" sz="2000" spc="114" dirty="0">
                <a:latin typeface="Myriad Pro"/>
              </a:rPr>
              <a:t>PRESIDENT, State-Tamil Nadu Youth &amp; Community Empowerment Council, WICCI</a:t>
            </a:r>
          </a:p>
          <a:p>
            <a:pPr marL="927100" lvl="2" algn="just"/>
            <a:r>
              <a:rPr lang="en-US" sz="2000" spc="114" dirty="0">
                <a:latin typeface="Myriad Pro"/>
              </a:rPr>
              <a:t>BIO :- </a:t>
            </a:r>
            <a:r>
              <a:rPr lang="en-US" sz="2000" spc="114" dirty="0" err="1">
                <a:latin typeface="Myriad Pro"/>
              </a:rPr>
              <a:t>Phd</a:t>
            </a:r>
            <a:r>
              <a:rPr lang="en-US" sz="2000" spc="114" dirty="0">
                <a:latin typeface="Myriad Pro"/>
              </a:rPr>
              <a:t> in Biotechnology.</a:t>
            </a:r>
          </a:p>
          <a:p>
            <a:pPr marL="927100" lvl="2" algn="just"/>
            <a:r>
              <a:rPr lang="en-US" sz="2000" spc="114" dirty="0" err="1">
                <a:latin typeface="Myriad Pro"/>
              </a:rPr>
              <a:t>Assisstant</a:t>
            </a:r>
            <a:r>
              <a:rPr lang="en-US" sz="2000" spc="114" dirty="0">
                <a:latin typeface="Myriad Pro"/>
              </a:rPr>
              <a:t> Professor, DKM college, Vellore, TN </a:t>
            </a:r>
          </a:p>
          <a:p>
            <a:pPr marL="927100" lvl="2" algn="just"/>
            <a:endParaRPr lang="en-US" sz="2000" spc="114" dirty="0">
              <a:latin typeface="Myriad Pro"/>
            </a:endParaRPr>
          </a:p>
          <a:p>
            <a:pPr marL="755650" indent="-742950" algn="just">
              <a:lnSpc>
                <a:spcPct val="100000"/>
              </a:lnSpc>
              <a:buAutoNum type="arabicPeriod"/>
            </a:pPr>
            <a:r>
              <a:rPr lang="en-IN" sz="4000" spc="114" dirty="0" err="1">
                <a:latin typeface="Myriad Pro"/>
              </a:rPr>
              <a:t>Shylaja</a:t>
            </a:r>
            <a:r>
              <a:rPr lang="en-IN" sz="4000" spc="114" dirty="0">
                <a:latin typeface="Myriad Pro"/>
              </a:rPr>
              <a:t> Karthikeyan, </a:t>
            </a:r>
            <a:r>
              <a:rPr lang="en-IN" sz="2000" spc="114" dirty="0">
                <a:latin typeface="Myriad Pro"/>
              </a:rPr>
              <a:t>COUNCIL MEMBER, </a:t>
            </a:r>
            <a:r>
              <a:rPr lang="en-US" sz="2000" spc="114" dirty="0">
                <a:latin typeface="Myriad Pro"/>
              </a:rPr>
              <a:t>State-Tamil Nadu Youth &amp; Community Empowerment Council, WICCI</a:t>
            </a:r>
          </a:p>
          <a:p>
            <a:pPr marL="927100" lvl="2" algn="just"/>
            <a:r>
              <a:rPr lang="en-US" sz="2000" spc="114" dirty="0">
                <a:latin typeface="Myriad Pro"/>
              </a:rPr>
              <a:t>BIO :- HR, Private firm, Coimbatore, TN</a:t>
            </a:r>
          </a:p>
          <a:p>
            <a:pPr marL="927100" lvl="2" algn="just"/>
            <a:endParaRPr lang="en-US" sz="2000" spc="114" dirty="0">
              <a:latin typeface="Myriad Pro"/>
            </a:endParaRPr>
          </a:p>
          <a:p>
            <a:pPr marL="755650" indent="-742950" algn="just">
              <a:lnSpc>
                <a:spcPct val="100000"/>
              </a:lnSpc>
              <a:buAutoNum type="arabicPeriod"/>
            </a:pPr>
            <a:r>
              <a:rPr lang="en-IN" sz="4000" spc="114" dirty="0" err="1">
                <a:latin typeface="Myriad Pro"/>
              </a:rPr>
              <a:t>Lathikaa</a:t>
            </a:r>
            <a:r>
              <a:rPr lang="en-IN" sz="4000" spc="114" dirty="0">
                <a:latin typeface="Myriad Pro"/>
              </a:rPr>
              <a:t> Sri, </a:t>
            </a:r>
            <a:r>
              <a:rPr lang="en-IN" sz="2000" spc="114" dirty="0">
                <a:latin typeface="Myriad Pro"/>
              </a:rPr>
              <a:t>COUNCIL MEMBER, </a:t>
            </a:r>
            <a:r>
              <a:rPr lang="en-US" sz="2000" spc="114" dirty="0">
                <a:latin typeface="Myriad Pro"/>
              </a:rPr>
              <a:t>State-Tamil Nadu Youth &amp; Community Empowerment Council, WICCI</a:t>
            </a:r>
          </a:p>
          <a:p>
            <a:pPr marL="927100" lvl="2" algn="just"/>
            <a:r>
              <a:rPr lang="en-US" sz="2000" spc="114" dirty="0">
                <a:latin typeface="Myriad Pro"/>
              </a:rPr>
              <a:t>BIO :- </a:t>
            </a:r>
            <a:r>
              <a:rPr lang="en-US" sz="2000" spc="114" dirty="0" err="1">
                <a:latin typeface="Myriad Pro"/>
              </a:rPr>
              <a:t>Mtech</a:t>
            </a:r>
            <a:r>
              <a:rPr lang="en-US" sz="2000" spc="114" dirty="0">
                <a:latin typeface="Myriad Pro"/>
              </a:rPr>
              <a:t>.</a:t>
            </a:r>
          </a:p>
          <a:p>
            <a:pPr marL="927100" lvl="2" algn="just"/>
            <a:r>
              <a:rPr lang="en-US" sz="2000" spc="114" dirty="0">
                <a:latin typeface="Myriad Pro"/>
              </a:rPr>
              <a:t>Software developer, Kovai.co Pvt Ltd., Coimbatore TN</a:t>
            </a:r>
          </a:p>
          <a:p>
            <a:pPr marL="927100" lvl="2" algn="just"/>
            <a:endParaRPr sz="2000" spc="114" dirty="0">
              <a:latin typeface="Myriad Pr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6010" y="282713"/>
            <a:ext cx="2443806" cy="10575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361093"/>
            <a:ext cx="607695" cy="5948045"/>
          </a:xfrm>
          <a:custGeom>
            <a:avLst/>
            <a:gdLst/>
            <a:ahLst/>
            <a:cxnLst/>
            <a:rect l="l" t="t" r="r" b="b"/>
            <a:pathLst>
              <a:path w="607695" h="5948045">
                <a:moveTo>
                  <a:pt x="0" y="5947462"/>
                </a:moveTo>
                <a:lnTo>
                  <a:pt x="607311" y="5947462"/>
                </a:lnTo>
                <a:lnTo>
                  <a:pt x="607311" y="0"/>
                </a:lnTo>
                <a:lnTo>
                  <a:pt x="0" y="0"/>
                </a:lnTo>
                <a:lnTo>
                  <a:pt x="0" y="594746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9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8111" y="6778473"/>
            <a:ext cx="48031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0" dirty="0">
                <a:solidFill>
                  <a:srgbClr val="DD8EA8"/>
                </a:solidFill>
                <a:latin typeface="Arial"/>
                <a:cs typeface="Arial"/>
              </a:rPr>
              <a:t>W</a:t>
            </a:r>
            <a:r>
              <a:rPr sz="1400" spc="40" dirty="0">
                <a:solidFill>
                  <a:srgbClr val="DD8EA8"/>
                </a:solidFill>
                <a:latin typeface="Arial"/>
                <a:cs typeface="Arial"/>
              </a:rPr>
              <a:t>O</a:t>
            </a:r>
            <a:r>
              <a:rPr sz="1400" spc="-85" dirty="0">
                <a:solidFill>
                  <a:srgbClr val="DD8EA8"/>
                </a:solidFill>
                <a:latin typeface="Arial"/>
                <a:cs typeface="Arial"/>
              </a:rPr>
              <a:t>ME</a:t>
            </a:r>
            <a:r>
              <a:rPr sz="1400" spc="-165" dirty="0">
                <a:solidFill>
                  <a:srgbClr val="DD8EA8"/>
                </a:solidFill>
                <a:latin typeface="Arial"/>
                <a:cs typeface="Arial"/>
              </a:rPr>
              <a:t>N</a:t>
            </a:r>
            <a:r>
              <a:rPr sz="1400" spc="25" dirty="0">
                <a:solidFill>
                  <a:srgbClr val="DD8EA8"/>
                </a:solidFill>
                <a:latin typeface="Arial"/>
                <a:cs typeface="Arial"/>
              </a:rPr>
              <a:t>'</a:t>
            </a:r>
            <a:r>
              <a:rPr sz="1400" spc="-200" dirty="0">
                <a:solidFill>
                  <a:srgbClr val="DD8EA8"/>
                </a:solidFill>
                <a:latin typeface="Arial"/>
                <a:cs typeface="Arial"/>
              </a:rPr>
              <a:t>S</a:t>
            </a:r>
            <a:r>
              <a:rPr sz="1400" spc="-10" dirty="0">
                <a:solidFill>
                  <a:srgbClr val="DD8EA8"/>
                </a:solidFill>
                <a:latin typeface="Arial"/>
                <a:cs typeface="Arial"/>
              </a:rPr>
              <a:t> </a:t>
            </a:r>
            <a:r>
              <a:rPr sz="1400" spc="80" dirty="0">
                <a:solidFill>
                  <a:srgbClr val="DD8EA8"/>
                </a:solidFill>
                <a:latin typeface="Arial"/>
                <a:cs typeface="Arial"/>
              </a:rPr>
              <a:t>I</a:t>
            </a:r>
            <a:r>
              <a:rPr sz="1400" spc="-95" dirty="0">
                <a:solidFill>
                  <a:srgbClr val="DD8EA8"/>
                </a:solidFill>
                <a:latin typeface="Arial"/>
                <a:cs typeface="Arial"/>
              </a:rPr>
              <a:t>N</a:t>
            </a:r>
            <a:r>
              <a:rPr sz="1400" spc="-160" dirty="0">
                <a:solidFill>
                  <a:srgbClr val="DD8EA8"/>
                </a:solidFill>
                <a:latin typeface="Arial"/>
                <a:cs typeface="Arial"/>
              </a:rPr>
              <a:t>D</a:t>
            </a:r>
            <a:r>
              <a:rPr sz="1400" spc="80" dirty="0">
                <a:solidFill>
                  <a:srgbClr val="DD8EA8"/>
                </a:solidFill>
                <a:latin typeface="Arial"/>
                <a:cs typeface="Arial"/>
              </a:rPr>
              <a:t>I</a:t>
            </a:r>
            <a:r>
              <a:rPr sz="1400" spc="-110" dirty="0">
                <a:solidFill>
                  <a:srgbClr val="DD8EA8"/>
                </a:solidFill>
                <a:latin typeface="Arial"/>
                <a:cs typeface="Arial"/>
              </a:rPr>
              <a:t>AN</a:t>
            </a:r>
            <a:r>
              <a:rPr sz="1400" spc="-50" dirty="0">
                <a:solidFill>
                  <a:srgbClr val="DD8EA8"/>
                </a:solidFill>
                <a:latin typeface="Arial"/>
                <a:cs typeface="Arial"/>
              </a:rPr>
              <a:t> </a:t>
            </a:r>
            <a:r>
              <a:rPr sz="1400" spc="-110" dirty="0">
                <a:solidFill>
                  <a:srgbClr val="DD8EA8"/>
                </a:solidFill>
                <a:latin typeface="Arial"/>
                <a:cs typeface="Arial"/>
              </a:rPr>
              <a:t>CHAMBER</a:t>
            </a:r>
            <a:r>
              <a:rPr sz="1400" spc="75" dirty="0">
                <a:solidFill>
                  <a:srgbClr val="DD8EA8"/>
                </a:solidFill>
                <a:latin typeface="Arial"/>
                <a:cs typeface="Arial"/>
              </a:rPr>
              <a:t> </a:t>
            </a:r>
            <a:r>
              <a:rPr sz="1400" spc="-35" dirty="0">
                <a:solidFill>
                  <a:srgbClr val="DD8EA8"/>
                </a:solidFill>
                <a:latin typeface="Arial"/>
                <a:cs typeface="Arial"/>
              </a:rPr>
              <a:t>O</a:t>
            </a:r>
            <a:r>
              <a:rPr sz="1400" spc="-60" dirty="0">
                <a:solidFill>
                  <a:srgbClr val="DD8EA8"/>
                </a:solidFill>
                <a:latin typeface="Arial"/>
                <a:cs typeface="Arial"/>
              </a:rPr>
              <a:t>F</a:t>
            </a:r>
            <a:r>
              <a:rPr sz="1400" spc="-130" dirty="0">
                <a:solidFill>
                  <a:srgbClr val="DD8EA8"/>
                </a:solidFill>
                <a:latin typeface="Arial"/>
                <a:cs typeface="Arial"/>
              </a:rPr>
              <a:t> </a:t>
            </a:r>
            <a:r>
              <a:rPr sz="1400" spc="-65" dirty="0">
                <a:solidFill>
                  <a:srgbClr val="DD8EA8"/>
                </a:solidFill>
                <a:latin typeface="Arial"/>
                <a:cs typeface="Arial"/>
              </a:rPr>
              <a:t>C</a:t>
            </a:r>
            <a:r>
              <a:rPr sz="1400" spc="-90" dirty="0">
                <a:solidFill>
                  <a:srgbClr val="DD8EA8"/>
                </a:solidFill>
                <a:latin typeface="Arial"/>
                <a:cs typeface="Arial"/>
              </a:rPr>
              <a:t>O</a:t>
            </a:r>
            <a:r>
              <a:rPr sz="1400" spc="-114" dirty="0">
                <a:solidFill>
                  <a:srgbClr val="DD8EA8"/>
                </a:solidFill>
                <a:latin typeface="Arial"/>
                <a:cs typeface="Arial"/>
              </a:rPr>
              <a:t>MMERCE</a:t>
            </a:r>
            <a:r>
              <a:rPr sz="1400" spc="-5" dirty="0">
                <a:solidFill>
                  <a:srgbClr val="DD8EA8"/>
                </a:solidFill>
                <a:latin typeface="Arial"/>
                <a:cs typeface="Arial"/>
              </a:rPr>
              <a:t> </a:t>
            </a:r>
            <a:r>
              <a:rPr sz="1400" spc="-55" dirty="0">
                <a:solidFill>
                  <a:srgbClr val="DD8EA8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DD8EA8"/>
                </a:solidFill>
                <a:latin typeface="Arial"/>
                <a:cs typeface="Arial"/>
              </a:rPr>
              <a:t>N</a:t>
            </a:r>
            <a:r>
              <a:rPr sz="1400" spc="-650" dirty="0">
                <a:solidFill>
                  <a:srgbClr val="DD8EA8"/>
                </a:solidFill>
                <a:latin typeface="Arial"/>
                <a:cs typeface="Arial"/>
              </a:rPr>
              <a:t>D</a:t>
            </a:r>
            <a:r>
              <a:rPr sz="1400" spc="-735" dirty="0">
                <a:solidFill>
                  <a:srgbClr val="DD8EA8"/>
                </a:solidFill>
                <a:latin typeface="Arial"/>
                <a:cs typeface="Arial"/>
              </a:rPr>
              <a:t>I</a:t>
            </a:r>
            <a:r>
              <a:rPr sz="1400" spc="-190" dirty="0">
                <a:solidFill>
                  <a:srgbClr val="DD8EA8"/>
                </a:solidFill>
                <a:latin typeface="Arial"/>
                <a:cs typeface="Arial"/>
              </a:rPr>
              <a:t>N</a:t>
            </a:r>
            <a:r>
              <a:rPr sz="1400" spc="-135" dirty="0">
                <a:solidFill>
                  <a:srgbClr val="DD8EA8"/>
                </a:solidFill>
                <a:latin typeface="Arial"/>
                <a:cs typeface="Arial"/>
              </a:rPr>
              <a:t>DUSTRY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178</Words>
  <Application>Microsoft Office PowerPoint</Application>
  <PresentationFormat>Custom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Garamond</vt:lpstr>
      <vt:lpstr>Myriad Pro</vt:lpstr>
      <vt:lpstr>Times New Roman</vt:lpstr>
      <vt:lpstr>Office Theme</vt:lpstr>
      <vt:lpstr>WICCI COUNCIL NAME (TYPE TEXT) </vt:lpstr>
      <vt:lpstr>Council Vision &amp;Mission</vt:lpstr>
      <vt:lpstr>PowerPoint Presentation</vt:lpstr>
      <vt:lpstr>CONSOLIDATED TEAM MEMBERS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WICCI_TEMPLATE</dc:title>
  <dc:creator>m</dc:creator>
  <cp:lastModifiedBy>HA Nishaant</cp:lastModifiedBy>
  <cp:revision>21</cp:revision>
  <dcterms:created xsi:type="dcterms:W3CDTF">2020-11-17T16:47:09Z</dcterms:created>
  <dcterms:modified xsi:type="dcterms:W3CDTF">2024-02-13T16:02:56Z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LastSaved">
    <vt:filetime>2020-11-17T00:00:00Z</vt:filetime>
  </property>
</Properties>
</file>